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1"/>
  </p:notesMasterIdLst>
  <p:handoutMasterIdLst>
    <p:handoutMasterId r:id="rId32"/>
  </p:handoutMasterIdLst>
  <p:sldIdLst>
    <p:sldId id="270" r:id="rId3"/>
    <p:sldId id="569" r:id="rId4"/>
    <p:sldId id="271" r:id="rId5"/>
    <p:sldId id="290" r:id="rId6"/>
    <p:sldId id="262" r:id="rId7"/>
    <p:sldId id="310" r:id="rId8"/>
    <p:sldId id="542" r:id="rId9"/>
    <p:sldId id="545" r:id="rId10"/>
    <p:sldId id="543" r:id="rId11"/>
    <p:sldId id="544" r:id="rId12"/>
    <p:sldId id="558" r:id="rId13"/>
    <p:sldId id="559" r:id="rId14"/>
    <p:sldId id="539" r:id="rId15"/>
    <p:sldId id="332" r:id="rId16"/>
    <p:sldId id="495" r:id="rId17"/>
    <p:sldId id="496" r:id="rId18"/>
    <p:sldId id="497" r:id="rId19"/>
    <p:sldId id="570" r:id="rId20"/>
    <p:sldId id="560" r:id="rId21"/>
    <p:sldId id="561" r:id="rId22"/>
    <p:sldId id="562" r:id="rId23"/>
    <p:sldId id="563" r:id="rId24"/>
    <p:sldId id="565" r:id="rId25"/>
    <p:sldId id="566" r:id="rId26"/>
    <p:sldId id="567" r:id="rId27"/>
    <p:sldId id="293" r:id="rId28"/>
    <p:sldId id="302" r:id="rId29"/>
    <p:sldId id="568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683" autoAdjust="0"/>
  </p:normalViewPr>
  <p:slideViewPr>
    <p:cSldViewPr>
      <p:cViewPr varScale="1">
        <p:scale>
          <a:sx n="79" d="100"/>
          <a:sy n="79" d="100"/>
        </p:scale>
        <p:origin x="641" y="31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ustomXml" Target="../customXml/item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AB90853-E452-44FE-AA22-209A92849A29}"/>
    <pc:docChg chg="undo redo custSel addSld delSld modSld modMainMaster">
      <pc:chgData name="Rob Sewell" userId="c802df42025d5e1f" providerId="LiveId" clId="{EAB90853-E452-44FE-AA22-209A92849A29}" dt="2018-05-16T09:09:14.966" v="2352"/>
      <pc:docMkLst>
        <pc:docMk/>
      </pc:docMkLst>
      <pc:sldChg chg="modSp">
        <pc:chgData name="Rob Sewell" userId="c802df42025d5e1f" providerId="LiveId" clId="{EAB90853-E452-44FE-AA22-209A92849A29}" dt="2018-05-10T13:02:06.304" v="182" actId="1076"/>
        <pc:sldMkLst>
          <pc:docMk/>
          <pc:sldMk cId="465021443" sldId="262"/>
        </pc:sldMkLst>
        <pc:spChg chg="mod">
          <ac:chgData name="Rob Sewell" userId="c802df42025d5e1f" providerId="LiveId" clId="{EAB90853-E452-44FE-AA22-209A92849A29}" dt="2018-05-10T13:02:00.585" v="181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EAB90853-E452-44FE-AA22-209A92849A29}" dt="2018-05-10T13:01:43.264" v="178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EAB90853-E452-44FE-AA22-209A92849A29}" dt="2018-05-10T13:02:06.304" v="18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modSp modNotesTx">
        <pc:chgData name="Rob Sewell" userId="c802df42025d5e1f" providerId="LiveId" clId="{EAB90853-E452-44FE-AA22-209A92849A29}" dt="2018-05-16T07:46:57.273" v="1557" actId="20577"/>
        <pc:sldMkLst>
          <pc:docMk/>
          <pc:sldMk cId="2890044983" sldId="270"/>
        </pc:sldMkLst>
        <pc:spChg chg="add mod">
          <ac:chgData name="Rob Sewell" userId="c802df42025d5e1f" providerId="LiveId" clId="{EAB90853-E452-44FE-AA22-209A92849A29}" dt="2018-05-10T12:57:34.936" v="126" actId="1076"/>
          <ac:spMkLst>
            <pc:docMk/>
            <pc:sldMk cId="2890044983" sldId="270"/>
            <ac:spMk id="2" creationId="{6CE037FD-103C-4553-8C3B-93A44F9EE75C}"/>
          </ac:spMkLst>
        </pc:spChg>
        <pc:spChg chg="mod">
          <ac:chgData name="Rob Sewell" userId="c802df42025d5e1f" providerId="LiveId" clId="{EAB90853-E452-44FE-AA22-209A92849A29}" dt="2018-05-10T12:57:42.073" v="129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0:43.004" v="1347" actId="20577"/>
          <ac:spMkLst>
            <pc:docMk/>
            <pc:sldMk cId="2890044983" sldId="270"/>
            <ac:spMk id="4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8:14.032" v="135" actId="1076"/>
          <ac:picMkLst>
            <pc:docMk/>
            <pc:sldMk cId="2890044983" sldId="270"/>
            <ac:picMk id="8" creationId="{00000000-0000-0000-0000-000000000000}"/>
          </ac:picMkLst>
        </pc:picChg>
        <pc:picChg chg="add mod">
          <ac:chgData name="Rob Sewell" userId="c802df42025d5e1f" providerId="LiveId" clId="{EAB90853-E452-44FE-AA22-209A92849A29}" dt="2018-05-10T12:58:05.064" v="133" actId="1076"/>
          <ac:picMkLst>
            <pc:docMk/>
            <pc:sldMk cId="2890044983" sldId="270"/>
            <ac:picMk id="9" creationId="{659E4CA3-B165-4969-B8B6-B00A419BF2B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EAB90853-E452-44FE-AA22-209A92849A29}" dt="2018-05-10T12:56:04.073" v="7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EAB90853-E452-44FE-AA22-209A92849A29}" dt="2018-05-10T12:58:02.311" v="132" actId="1076"/>
          <ac:picMkLst>
            <pc:docMk/>
            <pc:sldMk cId="2890044983" sldId="270"/>
            <ac:picMk id="12" creationId="{6B099BB3-90F2-4287-B3BA-59CB4D8D2B6F}"/>
          </ac:picMkLst>
        </pc:picChg>
      </pc:sldChg>
      <pc:sldChg chg="modSp">
        <pc:chgData name="Rob Sewell" userId="c802df42025d5e1f" providerId="LiveId" clId="{EAB90853-E452-44FE-AA22-209A92849A29}" dt="2018-05-16T09:09:14.966" v="2352"/>
        <pc:sldMkLst>
          <pc:docMk/>
          <pc:sldMk cId="348070331" sldId="271"/>
        </pc:sldMkLst>
        <pc:spChg chg="mod">
          <ac:chgData name="Rob Sewell" userId="c802df42025d5e1f" providerId="LiveId" clId="{EAB90853-E452-44FE-AA22-209A92849A29}" dt="2018-05-10T12:58:20.624" v="136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9:09:14.966" v="2352"/>
          <ac:spMkLst>
            <pc:docMk/>
            <pc:sldMk cId="348070331" sldId="271"/>
            <ac:spMk id="3" creationId="{00000000-0000-0000-0000-000000000000}"/>
          </ac:spMkLst>
        </pc:spChg>
      </pc:sldChg>
      <pc:sldChg chg="addSp modSp modAnim">
        <pc:chgData name="Rob Sewell" userId="c802df42025d5e1f" providerId="LiveId" clId="{EAB90853-E452-44FE-AA22-209A92849A29}" dt="2018-05-16T06:46:20.728" v="488" actId="207"/>
        <pc:sldMkLst>
          <pc:docMk/>
          <pc:sldMk cId="695583612" sldId="290"/>
        </pc:sldMkLst>
        <pc:spChg chg="mod">
          <ac:chgData name="Rob Sewell" userId="c802df42025d5e1f" providerId="LiveId" clId="{EAB90853-E452-44FE-AA22-209A92849A29}" dt="2018-05-10T12:59:42.656" v="152" actId="1076"/>
          <ac:spMkLst>
            <pc:docMk/>
            <pc:sldMk cId="695583612" sldId="29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6:20.728" v="488" actId="207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EAB90853-E452-44FE-AA22-209A92849A29}" dt="2018-05-10T13:00:34.448" v="163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EAB90853-E452-44FE-AA22-209A92849A29}" dt="2018-05-10T13:00:40.569" v="165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EAB90853-E452-44FE-AA22-209A92849A29}" dt="2018-05-10T13:00:10.693" v="15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EAB90853-E452-44FE-AA22-209A92849A29}" dt="2018-05-10T13:00:20.832" v="160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EAB90853-E452-44FE-AA22-209A92849A29}" dt="2018-05-10T13:00:28.160" v="162" actId="1076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EAB90853-E452-44FE-AA22-209A92849A29}" dt="2018-05-10T13:00:37.088" v="164" actId="1076"/>
          <ac:picMkLst>
            <pc:docMk/>
            <pc:sldMk cId="695583612" sldId="290"/>
            <ac:picMk id="5" creationId="{2C2921B0-BFE5-4F3E-9A00-C6B01D7C5E83}"/>
          </ac:picMkLst>
        </pc:picChg>
        <pc:picChg chg="add mod">
          <ac:chgData name="Rob Sewell" userId="c802df42025d5e1f" providerId="LiveId" clId="{EAB90853-E452-44FE-AA22-209A92849A29}" dt="2018-05-10T12:59:58.896" v="155" actId="1076"/>
          <ac:picMkLst>
            <pc:docMk/>
            <pc:sldMk cId="695583612" sldId="290"/>
            <ac:picMk id="19" creationId="{5D818A41-FE94-41C3-B732-615EFFB1E1B6}"/>
          </ac:picMkLst>
        </pc:picChg>
        <pc:picChg chg="add mod">
          <ac:chgData name="Rob Sewell" userId="c802df42025d5e1f" providerId="LiveId" clId="{EAB90853-E452-44FE-AA22-209A92849A29}" dt="2018-05-10T13:00:56.408" v="169" actId="1076"/>
          <ac:picMkLst>
            <pc:docMk/>
            <pc:sldMk cId="695583612" sldId="290"/>
            <ac:picMk id="20" creationId="{0CF7E2D8-980D-471C-AB36-EF6933920B14}"/>
          </ac:picMkLst>
        </pc:picChg>
        <pc:picChg chg="mod">
          <ac:chgData name="Rob Sewell" userId="c802df42025d5e1f" providerId="LiveId" clId="{EAB90853-E452-44FE-AA22-209A92849A29}" dt="2018-05-10T13:00:59.968" v="170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EAB90853-E452-44FE-AA22-209A92849A29}" dt="2018-05-10T12:59:45.984" v="153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EAB90853-E452-44FE-AA22-209A92849A29}" dt="2018-05-10T13:00:53.856" v="168" actId="1076"/>
          <ac:picMkLst>
            <pc:docMk/>
            <pc:sldMk cId="695583612" sldId="290"/>
            <ac:picMk id="28" creationId="{906999D9-6163-4475-85FE-99688368D24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EAB90853-E452-44FE-AA22-209A92849A29}" dt="2018-05-16T07:18:05.144" v="1160" actId="20577"/>
        <pc:sldMkLst>
          <pc:docMk/>
          <pc:sldMk cId="2142823199" sldId="293"/>
        </pc:sldMkLst>
        <pc:spChg chg="mod">
          <ac:chgData name="Rob Sewell" userId="c802df42025d5e1f" providerId="LiveId" clId="{EAB90853-E452-44FE-AA22-209A92849A29}" dt="2018-05-16T07:18:05.144" v="1160" actId="20577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12:48.064" v="325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0T12:55:48.512" v="3" actId="27636"/>
        <pc:sldMkLst>
          <pc:docMk/>
          <pc:sldMk cId="3474579323" sldId="302"/>
        </pc:sldMkLst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512" v="3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27636"/>
          <ac:picMkLst>
            <pc:docMk/>
            <pc:sldMk cId="3474579323" sldId="302"/>
            <ac:picMk id="6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6T06:47:52.931" v="490" actId="14100"/>
        <pc:sldMkLst>
          <pc:docMk/>
          <pc:sldMk cId="101656561" sldId="310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7:52.931" v="490" actId="14100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 modNotesTx">
        <pc:chgData name="Rob Sewell" userId="c802df42025d5e1f" providerId="LiveId" clId="{EAB90853-E452-44FE-AA22-209A92849A29}" dt="2018-05-16T09:06:22.650" v="2324" actId="20577"/>
        <pc:sldMkLst>
          <pc:docMk/>
          <pc:sldMk cId="1325883638" sldId="332"/>
        </pc:sldMkLst>
        <pc:spChg chg="mod">
          <ac:chgData name="Rob Sewell" userId="c802df42025d5e1f" providerId="LiveId" clId="{EAB90853-E452-44FE-AA22-209A92849A29}" dt="2018-05-10T13:06:53.721" v="235" actId="1076"/>
          <ac:spMkLst>
            <pc:docMk/>
            <pc:sldMk cId="1325883638" sldId="332"/>
            <ac:spMk id="2" creationId="{59EF8C76-9D5D-3941-9606-DF15277CF73D}"/>
          </ac:spMkLst>
        </pc:spChg>
        <pc:spChg chg="mod">
          <ac:chgData name="Rob Sewell" userId="c802df42025d5e1f" providerId="LiveId" clId="{EAB90853-E452-44FE-AA22-209A92849A29}" dt="2018-05-16T07:42:59.373" v="1514" actId="20577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EAB90853-E452-44FE-AA22-209A92849A29}" dt="2018-05-10T13:06:57.608" v="236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EAB90853-E452-44FE-AA22-209A92849A29}" dt="2018-05-16T07:14:00.408" v="1077" actId="20577"/>
        <pc:sldMkLst>
          <pc:docMk/>
          <pc:sldMk cId="4098428997" sldId="495"/>
        </pc:sldMkLst>
        <pc:spChg chg="mod">
          <ac:chgData name="Rob Sewell" userId="c802df42025d5e1f" providerId="LiveId" clId="{EAB90853-E452-44FE-AA22-209A92849A29}" dt="2018-05-10T13:07:27.585" v="240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0.848" v="24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21.600" v="239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5.112" v="24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EAB90853-E452-44FE-AA22-209A92849A29}" dt="2018-05-16T07:14:00.408" v="1077" actId="20577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EAB90853-E452-44FE-AA22-209A92849A29}" dt="2018-05-16T07:43:49.489" v="1521" actId="20577"/>
        <pc:sldMkLst>
          <pc:docMk/>
          <pc:sldMk cId="755780043" sldId="496"/>
        </pc:sldMkLst>
        <pc:spChg chg="mod">
          <ac:chgData name="Rob Sewell" userId="c802df42025d5e1f" providerId="LiveId" clId="{EAB90853-E452-44FE-AA22-209A92849A29}" dt="2018-05-10T13:09:02.472" v="263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EAB90853-E452-44FE-AA22-209A92849A29}" dt="2018-05-16T07:43:49.489" v="1521" actId="20577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9:07.560" v="264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8:33.207" v="257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EAB90853-E452-44FE-AA22-209A92849A29}" dt="2018-05-16T07:14:47.172" v="1093" actId="20577"/>
        <pc:sldMkLst>
          <pc:docMk/>
          <pc:sldMk cId="4068560136" sldId="497"/>
        </pc:sldMkLst>
        <pc:spChg chg="mod">
          <ac:chgData name="Rob Sewell" userId="c802df42025d5e1f" providerId="LiveId" clId="{EAB90853-E452-44FE-AA22-209A92849A29}" dt="2018-05-16T07:14:47.172" v="1093" actId="20577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EAB90853-E452-44FE-AA22-209A92849A29}" dt="2018-05-16T07:41:29.047" v="1506" actId="20577"/>
        <pc:sldMkLst>
          <pc:docMk/>
          <pc:sldMk cId="3432389977" sldId="539"/>
        </pc:sldMkLst>
        <pc:spChg chg="mod">
          <ac:chgData name="Rob Sewell" userId="c802df42025d5e1f" providerId="LiveId" clId="{EAB90853-E452-44FE-AA22-209A92849A29}" dt="2018-05-16T07:40:47.910" v="1491" actId="20577"/>
          <ac:spMkLst>
            <pc:docMk/>
            <pc:sldMk cId="3432389977" sldId="539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41:29.047" v="1506" actId="20577"/>
          <ac:spMkLst>
            <pc:docMk/>
            <pc:sldMk cId="3432389977" sldId="539"/>
            <ac:spMk id="7" creationId="{00000000-0000-0000-0000-000000000000}"/>
          </ac:spMkLst>
        </pc:spChg>
      </pc:sldChg>
      <pc:sldChg chg="modSp modNotesTx">
        <pc:chgData name="Rob Sewell" userId="c802df42025d5e1f" providerId="LiveId" clId="{EAB90853-E452-44FE-AA22-209A92849A29}" dt="2018-05-16T09:05:42.281" v="2314" actId="20577"/>
        <pc:sldMkLst>
          <pc:docMk/>
          <pc:sldMk cId="3073906153" sldId="542"/>
        </pc:sldMkLst>
        <pc:spChg chg="mod">
          <ac:chgData name="Rob Sewell" userId="c802df42025d5e1f" providerId="LiveId" clId="{EAB90853-E452-44FE-AA22-209A92849A29}" dt="2018-05-10T13:02:13.320" v="183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3:56.427" v="1380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2:43.224" v="188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EAB90853-E452-44FE-AA22-209A92849A29}" dt="2018-05-10T13:02:47.345" v="189" actId="1076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 modNotesTx">
        <pc:chgData name="Rob Sewell" userId="c802df42025d5e1f" providerId="LiveId" clId="{EAB90853-E452-44FE-AA22-209A92849A29}" dt="2018-05-16T09:06:09.465" v="2322" actId="20577"/>
        <pc:sldMkLst>
          <pc:docMk/>
          <pc:sldMk cId="1815933631" sldId="543"/>
        </pc:sldMkLst>
        <pc:spChg chg="mod">
          <ac:chgData name="Rob Sewell" userId="c802df42025d5e1f" providerId="LiveId" clId="{EAB90853-E452-44FE-AA22-209A92849A29}" dt="2018-05-10T13:03:05.408" v="190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3:52.752" v="196" actId="14100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EAB90853-E452-44FE-AA22-209A92849A29}" dt="2018-05-16T07:38:16.564" v="1437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4100"/>
          <ac:picMkLst>
            <pc:docMk/>
            <pc:sldMk cId="1815933631" sldId="543"/>
            <ac:picMk id="3" creationId="{8DDEB027-A3D8-4824-98D1-94034E381D1A}"/>
          </ac:picMkLst>
        </pc:picChg>
      </pc:sldChg>
      <pc:sldChg chg="modSp">
        <pc:chgData name="Rob Sewell" userId="c802df42025d5e1f" providerId="LiveId" clId="{EAB90853-E452-44FE-AA22-209A92849A29}" dt="2018-05-16T07:38:49.422" v="1449" actId="20577"/>
        <pc:sldMkLst>
          <pc:docMk/>
          <pc:sldMk cId="1519544318" sldId="544"/>
        </pc:sldMkLst>
        <pc:spChg chg="mod">
          <ac:chgData name="Rob Sewell" userId="c802df42025d5e1f" providerId="LiveId" clId="{EAB90853-E452-44FE-AA22-209A92849A29}" dt="2018-05-16T07:38:49.422" v="1449" actId="20577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58:10.158" v="708" actId="20577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4:22.592" v="202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EAB90853-E452-44FE-AA22-209A92849A29}" dt="2018-05-10T12:55:48.057" v="0" actId="1076"/>
        <pc:sldMkLst>
          <pc:docMk/>
          <pc:sldMk cId="2378432322" sldId="545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EAB90853-E452-44FE-AA22-209A92849A29}" dt="2018-05-16T07:39:10.944" v="1461" actId="20577"/>
        <pc:sldMkLst>
          <pc:docMk/>
          <pc:sldMk cId="682751898" sldId="558"/>
        </pc:sldMkLst>
        <pc:spChg chg="mod">
          <ac:chgData name="Rob Sewell" userId="c802df42025d5e1f" providerId="LiveId" clId="{EAB90853-E452-44FE-AA22-209A92849A29}" dt="2018-05-16T07:00:55.923" v="748" actId="20577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10.944" v="1461" actId="20577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EAB90853-E452-44FE-AA22-209A92849A29}" dt="2018-05-16T07:01:04.233" v="749" actId="14100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EAB90853-E452-44FE-AA22-209A92849A29}" dt="2018-05-16T07:40:07.004" v="1488" actId="20577"/>
        <pc:sldMkLst>
          <pc:docMk/>
          <pc:sldMk cId="3917306572" sldId="559"/>
        </pc:sldMkLst>
        <pc:spChg chg="mod">
          <ac:chgData name="Rob Sewell" userId="c802df42025d5e1f" providerId="LiveId" clId="{EAB90853-E452-44FE-AA22-209A92849A29}" dt="2018-05-16T07:05:20.230" v="883" actId="20577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EAB90853-E452-44FE-AA22-209A92849A29}" dt="2018-05-16T07:40:07.004" v="1488" actId="20577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42.644" v="1474" actId="5793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03:41.379" v="838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EAB90853-E452-44FE-AA22-209A92849A29}" dt="2018-05-16T07:44:32.902" v="1535" actId="20577"/>
        <pc:sldMkLst>
          <pc:docMk/>
          <pc:sldMk cId="1339349010" sldId="560"/>
        </pc:sldMkLst>
        <pc:spChg chg="mod">
          <ac:chgData name="Rob Sewell" userId="c802df42025d5e1f" providerId="LiveId" clId="{EAB90853-E452-44FE-AA22-209A92849A29}" dt="2018-05-16T07:44:32.902" v="1535" actId="20577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09:33.697" v="268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EAB90853-E452-44FE-AA22-209A92849A29}" dt="2018-05-16T07:45:24.737" v="1547" actId="14100"/>
        <pc:sldMkLst>
          <pc:docMk/>
          <pc:sldMk cId="2097254484" sldId="561"/>
        </pc:sldMkLst>
        <pc:spChg chg="mod">
          <ac:chgData name="Rob Sewell" userId="c802df42025d5e1f" providerId="LiveId" clId="{EAB90853-E452-44FE-AA22-209A92849A29}" dt="2018-05-16T07:45:24.737" v="1547" actId="14100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45:11.208" v="1537" actId="1076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EAB90853-E452-44FE-AA22-209A92849A29}" dt="2018-05-16T07:16:30.506" v="1127" actId="20577"/>
        <pc:sldMkLst>
          <pc:docMk/>
          <pc:sldMk cId="1811718177" sldId="562"/>
        </pc:sldMkLst>
        <pc:spChg chg="mod">
          <ac:chgData name="Rob Sewell" userId="c802df42025d5e1f" providerId="LiveId" clId="{EAB90853-E452-44FE-AA22-209A92849A29}" dt="2018-05-16T07:16:30.506" v="1127" actId="20577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0:16.344" v="276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EAB90853-E452-44FE-AA22-209A92849A29}" dt="2018-05-16T07:16:58.590" v="1148" actId="20577"/>
        <pc:sldMkLst>
          <pc:docMk/>
          <pc:sldMk cId="2726799695" sldId="563"/>
        </pc:sldMkLst>
        <pc:spChg chg="mod">
          <ac:chgData name="Rob Sewell" userId="c802df42025d5e1f" providerId="LiveId" clId="{EAB90853-E452-44FE-AA22-209A92849A29}" dt="2018-05-10T13:10:55.018" v="287" actId="14100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EAB90853-E452-44FE-AA22-209A92849A29}" dt="2018-05-16T07:16:58.590" v="1148" actId="20577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1:12.784" v="291" actId="14100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EAB90853-E452-44FE-AA22-209A92849A29}" dt="2018-05-10T13:11:37.747" v="294" actId="255"/>
        <pc:sldMkLst>
          <pc:docMk/>
          <pc:sldMk cId="764963869" sldId="565"/>
        </pc:sldMkLst>
        <pc:spChg chg="mod">
          <ac:chgData name="Rob Sewell" userId="c802df42025d5e1f" providerId="LiveId" clId="{EAB90853-E452-44FE-AA22-209A92849A29}" dt="2018-05-10T13:11:37.747" v="294" actId="255"/>
          <ac:spMkLst>
            <pc:docMk/>
            <pc:sldMk cId="764963869" sldId="565"/>
            <ac:spMk id="4" creationId="{02EE50E2-32B6-4E76-B774-2F6F68189237}"/>
          </ac:spMkLst>
        </pc:spChg>
        <pc:spChg chg="mod">
          <ac:chgData name="Rob Sewell" userId="c802df42025d5e1f" providerId="LiveId" clId="{EAB90853-E452-44FE-AA22-209A92849A29}" dt="2018-05-10T13:11:18.489" v="292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25.610" v="320" actId="20577"/>
        <pc:sldMkLst>
          <pc:docMk/>
          <pc:sldMk cId="603904566" sldId="566"/>
        </pc:sldMkLst>
        <pc:spChg chg="mod">
          <ac:chgData name="Rob Sewell" userId="c802df42025d5e1f" providerId="LiveId" clId="{EAB90853-E452-44FE-AA22-209A92849A29}" dt="2018-05-10T13:12:25.610" v="320" actId="20577"/>
          <ac:spMkLst>
            <pc:docMk/>
            <pc:sldMk cId="603904566" sldId="566"/>
            <ac:spMk id="6" creationId="{3631DE9A-FEC5-41EB-B4A1-355F1DD379B7}"/>
          </ac:spMkLst>
        </pc:spChg>
        <pc:spChg chg="mod">
          <ac:chgData name="Rob Sewell" userId="c802df42025d5e1f" providerId="LiveId" clId="{EAB90853-E452-44FE-AA22-209A92849A29}" dt="2018-05-10T13:11:49.344" v="29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38.841" v="323" actId="14100"/>
        <pc:sldMkLst>
          <pc:docMk/>
          <pc:sldMk cId="1182267557" sldId="567"/>
        </pc:sldMkLst>
        <pc:spChg chg="mod">
          <ac:chgData name="Rob Sewell" userId="c802df42025d5e1f" providerId="LiveId" clId="{EAB90853-E452-44FE-AA22-209A92849A29}" dt="2018-05-10T13:12:33.312" v="321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2:38.841" v="323" actId="14100"/>
          <ac:picMkLst>
            <pc:docMk/>
            <pc:sldMk cId="1182267557" sldId="567"/>
            <ac:picMk id="4" creationId="{89FD959A-636B-4929-B7FF-731D6AE3DC52}"/>
          </ac:picMkLst>
        </pc:picChg>
      </pc:sldChg>
      <pc:sldChg chg="delSp modSp">
        <pc:chgData name="Rob Sewell" userId="c802df42025d5e1f" providerId="LiveId" clId="{EAB90853-E452-44FE-AA22-209A92849A29}" dt="2018-05-10T13:13:22.632" v="327" actId="1076"/>
        <pc:sldMkLst>
          <pc:docMk/>
          <pc:sldMk cId="3927185223" sldId="568"/>
        </pc:sldMkLst>
        <pc:spChg chg="del">
          <ac:chgData name="Rob Sewell" userId="c802df42025d5e1f" providerId="LiveId" clId="{EAB90853-E452-44FE-AA22-209A92849A29}" dt="2018-05-10T13:13:16.930" v="326" actId="478"/>
          <ac:spMkLst>
            <pc:docMk/>
            <pc:sldMk cId="3927185223" sldId="568"/>
            <ac:spMk id="3" creationId="{F4ED583D-72F3-44C7-A373-2148554C28C6}"/>
          </ac:spMkLst>
        </pc:spChg>
        <pc:picChg chg="mod">
          <ac:chgData name="Rob Sewell" userId="c802df42025d5e1f" providerId="LiveId" clId="{EAB90853-E452-44FE-AA22-209A92849A29}" dt="2018-05-10T13:13:22.632" v="327" actId="1076"/>
          <ac:picMkLst>
            <pc:docMk/>
            <pc:sldMk cId="3927185223" sldId="568"/>
            <ac:picMk id="19" creationId="{5D818A41-FE94-41C3-B732-615EFFB1E1B6}"/>
          </ac:picMkLst>
        </pc:picChg>
      </pc:sldChg>
      <pc:sldChg chg="modSp add">
        <pc:chgData name="Rob Sewell" userId="c802df42025d5e1f" providerId="LiveId" clId="{EAB90853-E452-44FE-AA22-209A92849A29}" dt="2018-05-16T07:49:13.322" v="1633" actId="5793"/>
        <pc:sldMkLst>
          <pc:docMk/>
          <pc:sldMk cId="906447841" sldId="569"/>
        </pc:sldMkLst>
        <pc:spChg chg="mod">
          <ac:chgData name="Rob Sewell" userId="c802df42025d5e1f" providerId="LiveId" clId="{EAB90853-E452-44FE-AA22-209A92849A29}" dt="2018-05-16T07:49:13.322" v="1633" actId="5793"/>
          <ac:spMkLst>
            <pc:docMk/>
            <pc:sldMk cId="906447841" sldId="569"/>
            <ac:spMk id="4" creationId="{00000000-0000-0000-0000-000000000000}"/>
          </ac:spMkLst>
        </pc:spChg>
      </pc:sldChg>
      <pc:sldChg chg="addSp delSp modSp add del setBg modAnim">
        <pc:chgData name="Rob Sewell" userId="c802df42025d5e1f" providerId="LiveId" clId="{EAB90853-E452-44FE-AA22-209A92849A29}" dt="2018-05-16T07:29:30.298" v="1329" actId="2696"/>
        <pc:sldMkLst>
          <pc:docMk/>
          <pc:sldMk cId="1287379002" sldId="569"/>
        </pc:sldMkLst>
        <pc:spChg chg="add mod topLvl">
          <ac:chgData name="Rob Sewell" userId="c802df42025d5e1f" providerId="LiveId" clId="{EAB90853-E452-44FE-AA22-209A92849A29}" dt="2018-05-16T07:29:21.811" v="1323" actId="2696"/>
          <ac:spMkLst>
            <pc:docMk/>
            <pc:sldMk cId="1287379002" sldId="569"/>
            <ac:spMk id="5" creationId="{5A6CDEFF-5E6E-44FC-968A-1D2FC4D98C0E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6" creationId="{E7BD8EDE-A26E-48F7-BDBA-9BB19CCF8693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7" creationId="{17762360-0391-48B9-A8BE-7B1E1AEFE7AF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8" creationId="{CC28EEBC-5BFD-43AA-8FC3-D301B107CCB2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9" creationId="{DA23B492-1D94-41D4-87F6-9D702403B192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10" creationId="{D4CC28C0-17EF-466B-B82E-45B40A9AEFE2}"/>
          </ac:spMkLst>
        </pc:spChg>
        <pc:spChg chg="add del mod">
          <ac:chgData name="Rob Sewell" userId="c802df42025d5e1f" providerId="LiveId" clId="{EAB90853-E452-44FE-AA22-209A92849A29}" dt="2018-05-16T07:29:21.811" v="1328" actId="2696"/>
          <ac:spMkLst>
            <pc:docMk/>
            <pc:sldMk cId="1287379002" sldId="569"/>
            <ac:spMk id="11" creationId="{B7762335-738B-4E73-AF27-EF01858D01DA}"/>
          </ac:spMkLst>
        </pc:spChg>
        <pc:spChg chg="add mod">
          <ac:chgData name="Rob Sewell" userId="c802df42025d5e1f" providerId="LiveId" clId="{EAB90853-E452-44FE-AA22-209A92849A29}" dt="2018-05-16T07:29:21.811" v="1326" actId="2696"/>
          <ac:spMkLst>
            <pc:docMk/>
            <pc:sldMk cId="1287379002" sldId="569"/>
            <ac:spMk id="12" creationId="{BCAC5855-4B65-43FE-8ABD-4BEE13796456}"/>
          </ac:spMkLst>
        </pc:spChg>
        <pc:grpChg chg="add del mod">
          <ac:chgData name="Rob Sewell" userId="c802df42025d5e1f" providerId="LiveId" clId="{EAB90853-E452-44FE-AA22-209A92849A29}" dt="2018-05-16T07:29:21.811" v="1323" actId="2696"/>
          <ac:grpSpMkLst>
            <pc:docMk/>
            <pc:sldMk cId="1287379002" sldId="569"/>
            <ac:grpSpMk id="15" creationId="{25CE8B46-38DB-4711-A67C-A8B0ECB84DB9}"/>
          </ac:grpSpMkLst>
        </pc:grpChg>
        <pc:picChg chg="add mod">
          <ac:chgData name="Rob Sewell" userId="c802df42025d5e1f" providerId="LiveId" clId="{EAB90853-E452-44FE-AA22-209A92849A29}" dt="2018-05-16T07:29:21.486" v="1276" actId="2696"/>
          <ac:picMkLst>
            <pc:docMk/>
            <pc:sldMk cId="1287379002" sldId="569"/>
            <ac:picMk id="2" creationId="{BC1FF830-9FFE-4CC3-81A6-BE74C45D664D}"/>
          </ac:picMkLst>
        </pc:picChg>
        <pc:picChg chg="add mod topLvl">
          <ac:chgData name="Rob Sewell" userId="c802df42025d5e1f" providerId="LiveId" clId="{EAB90853-E452-44FE-AA22-209A92849A29}" dt="2018-05-16T07:29:21.811" v="1323" actId="2696"/>
          <ac:picMkLst>
            <pc:docMk/>
            <pc:sldMk cId="1287379002" sldId="569"/>
            <ac:picMk id="4" creationId="{98AFCC6D-0746-419E-A703-5A5309E4A491}"/>
          </ac:picMkLst>
        </pc:picChg>
        <pc:picChg chg="add mod">
          <ac:chgData name="Rob Sewell" userId="c802df42025d5e1f" providerId="LiveId" clId="{EAB90853-E452-44FE-AA22-209A92849A29}" dt="2018-05-16T07:29:21.811" v="1326" actId="2696"/>
          <ac:picMkLst>
            <pc:docMk/>
            <pc:sldMk cId="1287379002" sldId="569"/>
            <ac:picMk id="14" creationId="{9796A0C7-EA24-42C9-95ED-A4DD4FF879A8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3:14.080" v="1802" actId="2696"/>
        <pc:sldMkLst>
          <pc:docMk/>
          <pc:sldMk cId="532806166" sldId="570"/>
        </pc:sldMkLst>
        <pc:spChg chg="add mod topLvl">
          <ac:chgData name="Rob Sewell" userId="c802df42025d5e1f" providerId="LiveId" clId="{EAB90853-E452-44FE-AA22-209A92849A29}" dt="2018-05-16T07:51:01.264" v="1796" actId="2696"/>
          <ac:spMkLst>
            <pc:docMk/>
            <pc:sldMk cId="532806166" sldId="570"/>
            <ac:spMk id="5" creationId="{0DF1E326-7875-4021-A0AA-C24B06AC7516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6" creationId="{C201DFAE-3713-400D-B8AA-D0C3493544D1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7" creationId="{543701AE-0781-423B-9C19-A99C14AEEA50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8" creationId="{64079CE5-18FC-4C0C-917F-3164C6792BFA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9" creationId="{FDF0A9B4-AFDE-46D6-8C16-27643A37ED2E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10" creationId="{33C26D8C-5A01-4E73-8425-5A9C688EBD54}"/>
          </ac:spMkLst>
        </pc:spChg>
        <pc:spChg chg="add del mod">
          <ac:chgData name="Rob Sewell" userId="c802df42025d5e1f" providerId="LiveId" clId="{EAB90853-E452-44FE-AA22-209A92849A29}" dt="2018-05-16T07:51:01.264" v="1801" actId="2696"/>
          <ac:spMkLst>
            <pc:docMk/>
            <pc:sldMk cId="532806166" sldId="570"/>
            <ac:spMk id="11" creationId="{0D66BD26-97FF-4664-8ED2-B4D63D7037BE}"/>
          </ac:spMkLst>
        </pc:spChg>
        <pc:spChg chg="add mod">
          <ac:chgData name="Rob Sewell" userId="c802df42025d5e1f" providerId="LiveId" clId="{EAB90853-E452-44FE-AA22-209A92849A29}" dt="2018-05-16T07:51:01.264" v="1799" actId="2696"/>
          <ac:spMkLst>
            <pc:docMk/>
            <pc:sldMk cId="532806166" sldId="570"/>
            <ac:spMk id="12" creationId="{9090BBAF-ACEE-43DA-BE25-2E85F5B4BAC9}"/>
          </ac:spMkLst>
        </pc:spChg>
        <pc:grpChg chg="add del mod">
          <ac:chgData name="Rob Sewell" userId="c802df42025d5e1f" providerId="LiveId" clId="{EAB90853-E452-44FE-AA22-209A92849A29}" dt="2018-05-16T07:51:01.264" v="1796" actId="2696"/>
          <ac:grpSpMkLst>
            <pc:docMk/>
            <pc:sldMk cId="532806166" sldId="570"/>
            <ac:grpSpMk id="15" creationId="{636B49A8-8262-4D5F-8B33-469D77713F78}"/>
          </ac:grpSpMkLst>
        </pc:grpChg>
        <pc:picChg chg="add mod">
          <ac:chgData name="Rob Sewell" userId="c802df42025d5e1f" providerId="LiveId" clId="{EAB90853-E452-44FE-AA22-209A92849A29}" dt="2018-05-16T07:51:01.216" v="1749" actId="2696"/>
          <ac:picMkLst>
            <pc:docMk/>
            <pc:sldMk cId="532806166" sldId="570"/>
            <ac:picMk id="2" creationId="{CA1296E1-75F4-4ECC-8048-868DF8E5606F}"/>
          </ac:picMkLst>
        </pc:picChg>
        <pc:picChg chg="add mod topLvl">
          <ac:chgData name="Rob Sewell" userId="c802df42025d5e1f" providerId="LiveId" clId="{EAB90853-E452-44FE-AA22-209A92849A29}" dt="2018-05-16T07:51:01.264" v="1796" actId="2696"/>
          <ac:picMkLst>
            <pc:docMk/>
            <pc:sldMk cId="532806166" sldId="570"/>
            <ac:picMk id="4" creationId="{43D51E5F-4B97-488D-BB47-D39967FBABBD}"/>
          </ac:picMkLst>
        </pc:picChg>
        <pc:picChg chg="add mod">
          <ac:chgData name="Rob Sewell" userId="c802df42025d5e1f" providerId="LiveId" clId="{EAB90853-E452-44FE-AA22-209A92849A29}" dt="2018-05-16T07:51:01.264" v="1799" actId="2696"/>
          <ac:picMkLst>
            <pc:docMk/>
            <pc:sldMk cId="532806166" sldId="570"/>
            <ac:picMk id="14" creationId="{F5EB6E9D-248B-428C-8656-13BBFDAB82CC}"/>
          </ac:picMkLst>
        </pc:picChg>
      </pc:sldChg>
      <pc:sldChg chg="add">
        <pc:chgData name="Rob Sewell" userId="c802df42025d5e1f" providerId="LiveId" clId="{EAB90853-E452-44FE-AA22-209A92849A29}" dt="2018-05-16T09:07:50.227" v="2325"/>
        <pc:sldMkLst>
          <pc:docMk/>
          <pc:sldMk cId="1116675858" sldId="570"/>
        </pc:sldMkLst>
      </pc:sldChg>
      <pc:sldChg chg="addSp delSp modSp add del setBg modAnim">
        <pc:chgData name="Rob Sewell" userId="c802df42025d5e1f" providerId="LiveId" clId="{EAB90853-E452-44FE-AA22-209A92849A29}" dt="2018-05-16T07:56:24.680" v="1971" actId="2696"/>
        <pc:sldMkLst>
          <pc:docMk/>
          <pc:sldMk cId="1795260719" sldId="570"/>
        </pc:sldMkLst>
        <pc:spChg chg="add mod topLvl">
          <ac:chgData name="Rob Sewell" userId="c802df42025d5e1f" providerId="LiveId" clId="{EAB90853-E452-44FE-AA22-209A92849A29}" dt="2018-05-16T07:54:19.441" v="1965" actId="2696"/>
          <ac:spMkLst>
            <pc:docMk/>
            <pc:sldMk cId="1795260719" sldId="570"/>
            <ac:spMk id="5" creationId="{0CC094A6-F049-42AE-8F62-68EFF1583064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6" creationId="{00B9578F-AF32-453A-9813-51255F60BB1D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7" creationId="{03341D3D-1296-44F8-97C0-7679C9DA5B1D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8" creationId="{A7C33326-8463-4182-8DDB-D5B5CEA47648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9" creationId="{1095BBF2-9935-4ADE-B8E0-BA75A69ECDD5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10" creationId="{32CD63B4-162B-4ECF-8190-A899CEF4ACC4}"/>
          </ac:spMkLst>
        </pc:spChg>
        <pc:spChg chg="add del mod">
          <ac:chgData name="Rob Sewell" userId="c802df42025d5e1f" providerId="LiveId" clId="{EAB90853-E452-44FE-AA22-209A92849A29}" dt="2018-05-16T07:54:19.443" v="1970" actId="2696"/>
          <ac:spMkLst>
            <pc:docMk/>
            <pc:sldMk cId="1795260719" sldId="570"/>
            <ac:spMk id="11" creationId="{7408CB53-06CB-45FC-92DB-16D7472F6575}"/>
          </ac:spMkLst>
        </pc:spChg>
        <pc:spChg chg="add mod">
          <ac:chgData name="Rob Sewell" userId="c802df42025d5e1f" providerId="LiveId" clId="{EAB90853-E452-44FE-AA22-209A92849A29}" dt="2018-05-16T07:54:19.442" v="1968" actId="2696"/>
          <ac:spMkLst>
            <pc:docMk/>
            <pc:sldMk cId="1795260719" sldId="570"/>
            <ac:spMk id="12" creationId="{6979E828-03AB-4DD7-B4B1-ABC6400B41F0}"/>
          </ac:spMkLst>
        </pc:spChg>
        <pc:grpChg chg="add del mod">
          <ac:chgData name="Rob Sewell" userId="c802df42025d5e1f" providerId="LiveId" clId="{EAB90853-E452-44FE-AA22-209A92849A29}" dt="2018-05-16T07:54:19.441" v="1965" actId="2696"/>
          <ac:grpSpMkLst>
            <pc:docMk/>
            <pc:sldMk cId="1795260719" sldId="570"/>
            <ac:grpSpMk id="15" creationId="{EAF4D53C-AAA7-4CE7-999D-0245FEC4CCB0}"/>
          </ac:grpSpMkLst>
        </pc:grpChg>
        <pc:picChg chg="add mod">
          <ac:chgData name="Rob Sewell" userId="c802df42025d5e1f" providerId="LiveId" clId="{EAB90853-E452-44FE-AA22-209A92849A29}" dt="2018-05-16T07:54:19.384" v="1918" actId="2696"/>
          <ac:picMkLst>
            <pc:docMk/>
            <pc:sldMk cId="1795260719" sldId="570"/>
            <ac:picMk id="2" creationId="{7CBAC24D-698B-463D-92AF-FBC5FAD312E7}"/>
          </ac:picMkLst>
        </pc:picChg>
        <pc:picChg chg="add mod topLvl">
          <ac:chgData name="Rob Sewell" userId="c802df42025d5e1f" providerId="LiveId" clId="{EAB90853-E452-44FE-AA22-209A92849A29}" dt="2018-05-16T07:54:19.441" v="1965" actId="2696"/>
          <ac:picMkLst>
            <pc:docMk/>
            <pc:sldMk cId="1795260719" sldId="570"/>
            <ac:picMk id="4" creationId="{AE532F24-99A5-4729-83F1-60A15479695E}"/>
          </ac:picMkLst>
        </pc:picChg>
        <pc:picChg chg="add mod">
          <ac:chgData name="Rob Sewell" userId="c802df42025d5e1f" providerId="LiveId" clId="{EAB90853-E452-44FE-AA22-209A92849A29}" dt="2018-05-16T07:54:19.442" v="1968" actId="2696"/>
          <ac:picMkLst>
            <pc:docMk/>
            <pc:sldMk cId="1795260719" sldId="570"/>
            <ac:picMk id="14" creationId="{69F3B637-5FD4-4ECA-ACCB-A9ECB7B1C29C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8:19.973" v="2309" actId="2696"/>
        <pc:sldMkLst>
          <pc:docMk/>
          <pc:sldMk cId="1832831899" sldId="570"/>
        </pc:sldMkLst>
        <pc:spChg chg="add mod topLvl">
          <ac:chgData name="Rob Sewell" userId="c802df42025d5e1f" providerId="LiveId" clId="{EAB90853-E452-44FE-AA22-209A92849A29}" dt="2018-05-16T07:57:22.333" v="2303" actId="2696"/>
          <ac:spMkLst>
            <pc:docMk/>
            <pc:sldMk cId="1832831899" sldId="570"/>
            <ac:spMk id="5" creationId="{6109D97A-4080-4F83-9CD4-E77AEC209FA8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6" creationId="{79E7D927-B1DA-452A-A7E9-9B46D80030FB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7" creationId="{581417A3-C5F3-4972-B4A8-3372978863B2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8" creationId="{9E08A385-A1D6-4626-8716-C489DCD0D9D5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9" creationId="{A021C6F6-6B9B-4A39-B348-BAF84E16C20D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10" creationId="{03CA81C2-0587-4A52-B700-366C8933E827}"/>
          </ac:spMkLst>
        </pc:spChg>
        <pc:spChg chg="add del mod">
          <ac:chgData name="Rob Sewell" userId="c802df42025d5e1f" providerId="LiveId" clId="{EAB90853-E452-44FE-AA22-209A92849A29}" dt="2018-05-16T07:57:22.335" v="2308" actId="2696"/>
          <ac:spMkLst>
            <pc:docMk/>
            <pc:sldMk cId="1832831899" sldId="570"/>
            <ac:spMk id="11" creationId="{352BE117-F682-4827-9817-4C65C7AA9515}"/>
          </ac:spMkLst>
        </pc:spChg>
        <pc:spChg chg="add mod">
          <ac:chgData name="Rob Sewell" userId="c802df42025d5e1f" providerId="LiveId" clId="{EAB90853-E452-44FE-AA22-209A92849A29}" dt="2018-05-16T07:57:22.334" v="2306" actId="2696"/>
          <ac:spMkLst>
            <pc:docMk/>
            <pc:sldMk cId="1832831899" sldId="570"/>
            <ac:spMk id="12" creationId="{37B309FD-2828-4BB3-A92A-0CBA4C895360}"/>
          </ac:spMkLst>
        </pc:spChg>
        <pc:grpChg chg="add del mod">
          <ac:chgData name="Rob Sewell" userId="c802df42025d5e1f" providerId="LiveId" clId="{EAB90853-E452-44FE-AA22-209A92849A29}" dt="2018-05-16T07:57:22.333" v="2303" actId="2696"/>
          <ac:grpSpMkLst>
            <pc:docMk/>
            <pc:sldMk cId="1832831899" sldId="570"/>
            <ac:grpSpMk id="15" creationId="{E6CB99D2-2BAB-4817-8286-8F989C535CBE}"/>
          </ac:grpSpMkLst>
        </pc:grpChg>
        <pc:picChg chg="add mod">
          <ac:chgData name="Rob Sewell" userId="c802df42025d5e1f" providerId="LiveId" clId="{EAB90853-E452-44FE-AA22-209A92849A29}" dt="2018-05-16T07:57:22.253" v="2256" actId="2696"/>
          <ac:picMkLst>
            <pc:docMk/>
            <pc:sldMk cId="1832831899" sldId="570"/>
            <ac:picMk id="2" creationId="{A92979BE-0256-4CC6-9F80-2AA3F68DC08E}"/>
          </ac:picMkLst>
        </pc:picChg>
        <pc:picChg chg="add mod topLvl">
          <ac:chgData name="Rob Sewell" userId="c802df42025d5e1f" providerId="LiveId" clId="{EAB90853-E452-44FE-AA22-209A92849A29}" dt="2018-05-16T07:57:22.333" v="2303" actId="2696"/>
          <ac:picMkLst>
            <pc:docMk/>
            <pc:sldMk cId="1832831899" sldId="570"/>
            <ac:picMk id="4" creationId="{CE9DDC23-B3E1-455D-A916-F34CC55B767A}"/>
          </ac:picMkLst>
        </pc:picChg>
        <pc:picChg chg="add mod">
          <ac:chgData name="Rob Sewell" userId="c802df42025d5e1f" providerId="LiveId" clId="{EAB90853-E452-44FE-AA22-209A92849A29}" dt="2018-05-16T07:57:22.334" v="2306" actId="2696"/>
          <ac:picMkLst>
            <pc:docMk/>
            <pc:sldMk cId="1832831899" sldId="570"/>
            <ac:picMk id="14" creationId="{4FD01B69-8617-4BFC-8E63-EDE07D184BEF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7:13.682" v="2140" actId="2696"/>
        <pc:sldMkLst>
          <pc:docMk/>
          <pc:sldMk cId="3024378417" sldId="570"/>
        </pc:sldMkLst>
        <pc:spChg chg="add mod topLvl">
          <ac:chgData name="Rob Sewell" userId="c802df42025d5e1f" providerId="LiveId" clId="{EAB90853-E452-44FE-AA22-209A92849A29}" dt="2018-05-16T07:56:48.354" v="2134" actId="2696"/>
          <ac:spMkLst>
            <pc:docMk/>
            <pc:sldMk cId="3024378417" sldId="570"/>
            <ac:spMk id="5" creationId="{D077043F-B476-47CA-95D9-86892244EF2F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6" creationId="{0A810C40-2691-422B-B18A-7BCB7106908F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7" creationId="{7A9A6269-B10D-47D5-83D7-B6C847EE6849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8" creationId="{15917F3C-DBA2-4603-9E2B-7D16E894EBE1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9" creationId="{34FECC6C-0596-4C1E-9A98-EBD16B977529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10" creationId="{77282B5D-E88D-47D2-8804-ECCEB2C20478}"/>
          </ac:spMkLst>
        </pc:spChg>
        <pc:spChg chg="add del mod">
          <ac:chgData name="Rob Sewell" userId="c802df42025d5e1f" providerId="LiveId" clId="{EAB90853-E452-44FE-AA22-209A92849A29}" dt="2018-05-16T07:56:48.357" v="2139" actId="2696"/>
          <ac:spMkLst>
            <pc:docMk/>
            <pc:sldMk cId="3024378417" sldId="570"/>
            <ac:spMk id="11" creationId="{41C71CD8-064D-4C4C-B8EE-D5934A495F84}"/>
          </ac:spMkLst>
        </pc:spChg>
        <pc:spChg chg="add mod">
          <ac:chgData name="Rob Sewell" userId="c802df42025d5e1f" providerId="LiveId" clId="{EAB90853-E452-44FE-AA22-209A92849A29}" dt="2018-05-16T07:56:48.356" v="2137" actId="2696"/>
          <ac:spMkLst>
            <pc:docMk/>
            <pc:sldMk cId="3024378417" sldId="570"/>
            <ac:spMk id="12" creationId="{54C7A520-14AD-4E6C-BD32-BE9EEB4A76D9}"/>
          </ac:spMkLst>
        </pc:spChg>
        <pc:grpChg chg="add del mod">
          <ac:chgData name="Rob Sewell" userId="c802df42025d5e1f" providerId="LiveId" clId="{EAB90853-E452-44FE-AA22-209A92849A29}" dt="2018-05-16T07:56:48.354" v="2134" actId="2696"/>
          <ac:grpSpMkLst>
            <pc:docMk/>
            <pc:sldMk cId="3024378417" sldId="570"/>
            <ac:grpSpMk id="15" creationId="{2C546F89-E533-4CB7-944C-926106D608F7}"/>
          </ac:grpSpMkLst>
        </pc:grpChg>
        <pc:picChg chg="add mod">
          <ac:chgData name="Rob Sewell" userId="c802df42025d5e1f" providerId="LiveId" clId="{EAB90853-E452-44FE-AA22-209A92849A29}" dt="2018-05-16T07:56:48.295" v="2087" actId="2696"/>
          <ac:picMkLst>
            <pc:docMk/>
            <pc:sldMk cId="3024378417" sldId="570"/>
            <ac:picMk id="2" creationId="{000D8F11-5183-4343-8A38-C24D9716AEB8}"/>
          </ac:picMkLst>
        </pc:picChg>
        <pc:picChg chg="add mod topLvl">
          <ac:chgData name="Rob Sewell" userId="c802df42025d5e1f" providerId="LiveId" clId="{EAB90853-E452-44FE-AA22-209A92849A29}" dt="2018-05-16T07:56:48.354" v="2134" actId="2696"/>
          <ac:picMkLst>
            <pc:docMk/>
            <pc:sldMk cId="3024378417" sldId="570"/>
            <ac:picMk id="4" creationId="{88D3283C-51A8-41A0-B819-69A0C66EF432}"/>
          </ac:picMkLst>
        </pc:picChg>
        <pc:picChg chg="add mod">
          <ac:chgData name="Rob Sewell" userId="c802df42025d5e1f" providerId="LiveId" clId="{EAB90853-E452-44FE-AA22-209A92849A29}" dt="2018-05-16T07:56:48.356" v="2137" actId="2696"/>
          <ac:picMkLst>
            <pc:docMk/>
            <pc:sldMk cId="3024378417" sldId="570"/>
            <ac:picMk id="14" creationId="{534436F0-0AB8-4B10-921E-AF94D0E48ED3}"/>
          </ac:picMkLst>
        </pc:picChg>
      </pc:sldChg>
      <pc:sldMasterChg chg="modSp modSldLayout">
        <pc:chgData name="Rob Sewell" userId="c802df42025d5e1f" providerId="LiveId" clId="{EAB90853-E452-44FE-AA22-209A92849A29}" dt="2018-05-10T12:55:48.057" v="0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1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- </a:t>
            </a: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10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Our goal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967435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47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0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1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1600" b="1" i="1" dirty="0"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1200" b="1" i="1" dirty="0" err="1">
                <a:latin typeface="AppleStorm" panose="02000603000000000000" pitchFamily="50" charset="0"/>
              </a:rPr>
              <a:t>er</a:t>
            </a:r>
            <a:r>
              <a:rPr lang="en-GB" sz="1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1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1200" b="1" i="1" dirty="0" err="1">
                <a:latin typeface="AppleStorm" panose="02000603000000000000" pitchFamily="50" charset="0"/>
              </a:rPr>
              <a:t>geddit</a:t>
            </a:r>
            <a:r>
              <a:rPr lang="en-GB" sz="1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1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0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85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What is Pester?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 </a:t>
            </a:r>
            <a:r>
              <a:rPr lang="en-AU" dirty="0" err="1"/>
              <a:t>v</a:t>
            </a:r>
            <a:r>
              <a:rPr lang="en-AU" dirty="0"/>
              <a:t>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Przetestuj swój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 szkodnikami i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"nieprzetestowany kod jest uszkodzony kod"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Testowanie infrastruktury przy użyciu szkodników-https://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 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Szkodników jest platformą testów jednostkowych dla PowerShell, a może pierwszy Open-Source oprogramowania, które jest dostarczane z Windows sam!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 Adam Bertram przeprowadzi Cię przez filozofię szkodników, składni i wielu rzeczywistych przykładów w tym "Agile-Published" książki.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Księga szkodników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-skrypty-narzędzi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DEV -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0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769554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3707590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5"/>
            <a:ext cx="8242300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65766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59385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17835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24972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0630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46286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825677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87192340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7161710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31676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214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35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4.png"/><Relationship Id="rId4" Type="http://schemas.openxmlformats.org/officeDocument/2006/relationships/hyperlink" Target="https://user-images.githubusercontent.com/8278033/34322840-ed09114e-e832-11e7-9670-9baa686ade7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hyperlink" Target="https://unsplash.com/search/photos/checklist?utm_source=unsplash&amp;utm_medium=referral&amp;utm_content=creditCopyText" TargetMode="External"/><Relationship Id="rId5" Type="http://schemas.openxmlformats.org/officeDocument/2006/relationships/hyperlink" Target="https://unsplash.com/photos/RLw-UC03Gwc?utm_source=unsplash&amp;utm_medium=referral&amp;utm_content=creditCopyText" TargetMode="Externa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Niezawodna, powtarzalna,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konfigurowalna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oraz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zautomatyzowana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Walidacja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uzywając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79512" y="196052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od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razu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potrzebować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wyników</a:t>
            </a:r>
            <a:endParaRPr lang="en-US" sz="40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-22816"/>
            <a:ext cx="6859785" cy="1020762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001889"/>
            <a:ext cx="4831704" cy="5595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3862" y="836712"/>
            <a:ext cx="843627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chcieć zautomatyzować i zintegrować z innymi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rozwiązaniami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(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DevOPs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codzienna kontrola, reagowanie na incydenty,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okna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serwisowe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0" y="2768047"/>
            <a:ext cx="6347269" cy="36781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59870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Kierownictwo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raportów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które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zrozumieją</a:t>
            </a:r>
            <a:endParaRPr lang="en-US" sz="32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2" y="2204864"/>
            <a:ext cx="8570516" cy="35054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215817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11560" y="5759833"/>
            <a:ext cx="3361818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(i z </a:t>
            </a:r>
            <a:r>
              <a:rPr lang="en-US" sz="1350" b="1" i="1" dirty="0" err="1">
                <a:latin typeface="AppleStorm" panose="02000603000000000000" pitchFamily="50" charset="0"/>
              </a:rPr>
              <a:t>ładnymi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interaktywnymi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obrazkami</a:t>
            </a:r>
            <a:r>
              <a:rPr lang="en-US" sz="1350" b="1" i="1" dirty="0">
                <a:latin typeface="AppleStorm" panose="02000603000000000000" pitchFamily="50" charset="0"/>
              </a:rPr>
              <a:t>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49" y="1268760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Tworzenie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dystrybuowalnych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łatwo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konfigurowalnych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testów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Pester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wykorzystujących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listy kontrolne liderów branży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Dostosowanie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wyjsciowych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do wymagań różnych typów użytkowników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końcowych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-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i maszyn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Zdolność do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udzielenia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odpowiedzi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/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1020762"/>
          </a:xfrm>
        </p:spPr>
        <p:txBody>
          <a:bodyPr>
            <a:normAutofit/>
          </a:bodyPr>
          <a:lstStyle/>
          <a:p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Nasz</a:t>
            </a:r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 </a:t>
            </a:r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cel</a:t>
            </a:r>
            <a:endParaRPr lang="en-US" sz="4951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1020762"/>
          </a:xfrm>
        </p:spPr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5" y="1756928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4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to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rozwiązanie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utworzone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przez</a:t>
            </a:r>
            <a:r>
              <a:rPr lang="en-US" altLang="en-US" sz="3301" b="1" i="1" dirty="0">
                <a:latin typeface="AppleStorm" panose="02000603000000000000" pitchFamily="50" charset="0"/>
              </a:rPr>
              <a:t>/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dla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specjalistów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 SQL Server, którzy muszą sprawdzić ich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środowiska</a:t>
            </a:r>
            <a:r>
              <a:rPr lang="en-US" altLang="en-US" sz="3301" b="1" i="1" dirty="0">
                <a:latin typeface="AppleStorm" panose="02000603000000000000" pitchFamily="50" charset="0"/>
              </a:rPr>
              <a:t>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Otwarty</a:t>
            </a:r>
            <a:r>
              <a:rPr lang="en-US" altLang="en-US" sz="3301" b="1" i="1" dirty="0">
                <a:latin typeface="AppleStorm" panose="02000603000000000000" pitchFamily="50" charset="0"/>
              </a:rPr>
              <a:t> moduł źródłowy umożliwia</a:t>
            </a: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nam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wykorzystanie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naszych list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kontrolnych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testów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 Pester.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4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25" y="5157192"/>
            <a:ext cx="1568388" cy="12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Wymagania systemowe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240" y="1589587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84168" y="1589587"/>
            <a:ext cx="253683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Zalecane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5536" y="2186654"/>
            <a:ext cx="5128655" cy="3876157"/>
          </a:xfrm>
        </p:spPr>
        <p:txBody>
          <a:bodyPr>
            <a:normAutofit fontScale="92500" lnSpcReduction="1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Moduły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872110" y="2186654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131840" y="4005064"/>
            <a:ext cx="5616624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Serwera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Wszystko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co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wspiera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dbatools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Od SQL2000 do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07" y="-77126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Łatwa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instalacja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95736" y="1972002"/>
            <a:ext cx="505664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latin typeface="AppleStorm" panose="02000603000000000000" pitchFamily="50" charset="0"/>
              </a:rPr>
              <a:t>Galeria PowerShell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79511" y="3068960"/>
            <a:ext cx="8784976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63688" y="6021288"/>
            <a:ext cx="6284194" cy="46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Automatycznie instaluje wymagane moduły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Potrzebujesz instalacji offline?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58" y="2547825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dbachecks,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BRONZE SPONSOR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STRATEGIC PARTNER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7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sprawdzenia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są dostępne?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5" y="1520788"/>
            <a:ext cx="8719710" cy="3816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de-DE" sz="4501" dirty="0"/>
              <a:t>Jeli sa bledy w tlumaczeniu to jest wina Bartka i Michala </a:t>
            </a:r>
            <a:r>
              <a:rPr lang="de-DE" sz="4501" dirty="0">
                <a:sym typeface="Wingdings" panose="05000000000000000000" pitchFamily="2" charset="2"/>
              </a:rPr>
              <a:t>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4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67" y="44624"/>
            <a:ext cx="753120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konfiguracje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są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wspierane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0" y="1302989"/>
            <a:ext cx="8636019" cy="432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Uruchom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1" y="1124744"/>
            <a:ext cx="8576818" cy="4968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26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Ustawianie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konfiguracji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323956" y="1993593"/>
            <a:ext cx="8496516" cy="2124364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# UsTawia instancje do sprawdzenia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App.SQLInstance</a:t>
            </a:r>
            <a:r>
              <a:rPr lang="en-GB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Policy.Ola.Database</a:t>
            </a:r>
            <a:r>
              <a:rPr lang="en-GB" dirty="0">
                <a:latin typeface="Lucida Console" panose="020B0609040504020204" pitchFamily="49" charset="0"/>
              </a:rPr>
              <a:t> –Value dba-admin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882404"/>
            <a:ext cx="6556229" cy="5730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2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E50E2-32B6-4E76-B774-2F6F68189237}"/>
              </a:ext>
            </a:extLst>
          </p:cNvPr>
          <p:cNvSpPr/>
          <p:nvPr/>
        </p:nvSpPr>
        <p:spPr>
          <a:xfrm>
            <a:off x="304415" y="1993593"/>
            <a:ext cx="8660073" cy="26859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37" y="18864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DE9A-FEC5-41EB-B4A1-355F1DD379B7}"/>
              </a:ext>
            </a:extLst>
          </p:cNvPr>
          <p:cNvSpPr/>
          <p:nvPr/>
        </p:nvSpPr>
        <p:spPr>
          <a:xfrm>
            <a:off x="395536" y="1556792"/>
            <a:ext cx="8424936" cy="4258153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13909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45154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6" y="1805493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Hej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brodaczu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Musi być czas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Na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68324"/>
            <a:ext cx="3744416" cy="6640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1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Pytania?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18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2" y="2137670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78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6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4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5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2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0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4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4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19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4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3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098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0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" y="62722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1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58519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Kwestionariusz prelegenta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1556792"/>
            <a:ext cx="8892480" cy="461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Imię</a:t>
            </a:r>
            <a:r>
              <a:rPr lang="en-GB" sz="2401" b="1" i="1" dirty="0">
                <a:latin typeface="AppleStorm" panose="02000603000000000000" pitchFamily="50" charset="0"/>
              </a:rPr>
              <a:t>: Rob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Zawód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ErTrener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Zainteresowania</a:t>
            </a:r>
            <a:r>
              <a:rPr lang="en-GB" sz="2401" b="1" i="1" dirty="0">
                <a:latin typeface="AppleStorm" panose="02000603000000000000" pitchFamily="50" charset="0"/>
              </a:rPr>
              <a:t>: PowerShell, Automatyzacja i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endParaRPr lang="en-GB" sz="1000" b="1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Ciekawostki</a:t>
            </a: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: </a:t>
            </a:r>
            <a:r>
              <a:rPr lang="en-GB" sz="2401" b="1" i="1" dirty="0">
                <a:latin typeface="AppleStorm" panose="02000603000000000000" pitchFamily="50" charset="0"/>
              </a:rPr>
              <a:t>brOda. (</a:t>
            </a:r>
            <a:r>
              <a:rPr lang="en-GB" sz="2401" b="1" i="1" dirty="0" err="1">
                <a:latin typeface="AppleStorm" panose="02000603000000000000" pitchFamily="50" charset="0"/>
              </a:rPr>
              <a:t>nAdal</a:t>
            </a:r>
            <a:r>
              <a:rPr lang="en-GB" sz="2401" b="1" i="1" dirty="0">
                <a:latin typeface="AppleStorm" panose="02000603000000000000" pitchFamily="50" charset="0"/>
              </a:rPr>
              <a:t>) Gra w krykieta, </a:t>
            </a:r>
            <a:r>
              <a:rPr lang="en-GB" sz="2401" b="1" i="1" dirty="0" err="1">
                <a:latin typeface="AppleStorm" panose="02000603000000000000" pitchFamily="50" charset="0"/>
              </a:rPr>
              <a:t>latanie</a:t>
            </a:r>
            <a:r>
              <a:rPr lang="en-GB" sz="24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 err="1">
                <a:latin typeface="AppleStorm" panose="02000603000000000000" pitchFamily="50" charset="0"/>
              </a:rPr>
              <a:t>dronem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Prelegent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Saturday, SQL Relay, </a:t>
            </a:r>
            <a:r>
              <a:rPr lang="en-GB" sz="2401" b="1" i="1" dirty="0" err="1">
                <a:latin typeface="AppleStorm" panose="02000603000000000000" pitchFamily="50" charset="0"/>
              </a:rPr>
              <a:t>konferencje</a:t>
            </a:r>
            <a:r>
              <a:rPr lang="en-GB" sz="2401" b="1" i="1" dirty="0">
                <a:latin typeface="AppleStorm" panose="02000603000000000000" pitchFamily="50" charset="0"/>
              </a:rPr>
              <a:t> PowerShell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Społeczności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Exeter, PowerShell VG, </a:t>
            </a:r>
            <a:r>
              <a:rPr lang="en-GB" sz="2401" b="1" i="1" dirty="0" err="1">
                <a:latin typeface="AppleStorm" panose="02000603000000000000" pitchFamily="50" charset="0"/>
              </a:rPr>
              <a:t>Organizator</a:t>
            </a:r>
            <a:r>
              <a:rPr lang="en-GB" sz="2401" b="1" i="1" dirty="0">
                <a:latin typeface="AppleStorm" panose="02000603000000000000" pitchFamily="50" charset="0"/>
              </a:rPr>
              <a:t> PowerShell Conference EU, dbareports, dbatools, dbachecks, MVP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08358" y="821357"/>
            <a:ext cx="2863064" cy="84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5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Pytania</a:t>
            </a:r>
            <a:endParaRPr lang="en-GB" sz="4951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65" y="1497094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187" y="0"/>
            <a:ext cx="103063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395536" y="6453336"/>
            <a:ext cx="35984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Zdjęcie przez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Na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35496" y="5174432"/>
            <a:ext cx="5761514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Listy kontrolne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3595" y="998097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Czym jest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2454" y="1808398"/>
            <a:ext cx="7183881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61" y="4077241"/>
            <a:ext cx="4183282" cy="1643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jednego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polecenia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 SQL Server jest łatwe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innych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dla nieco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różnych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przypadków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to kopiowanie i wklejanie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Możliwa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jest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parameteryzacja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(ale to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tak łatwo powiedzieć!)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09" y="477104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07" y="2486327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5" y="3075672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Wyzwania &amp; cele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21238" y="1085735"/>
            <a:ext cx="854920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takich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jak produkcja,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UAT,  DEV- </a:t>
            </a:r>
            <a:r>
              <a:rPr lang="en-US" sz="28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Poziomo</a:t>
            </a:r>
            <a:endParaRPr lang="en-US" sz="28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aplikacji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Pionowo</a:t>
            </a:r>
            <a:endParaRPr lang="en-US" sz="28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powiazan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lub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systemow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7" y="285652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Główne wyzwanie-konfiguracja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2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475032" y="2145568"/>
            <a:ext cx="3288550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6" y="218531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1018d9751783d1d4ac17b97d0f7548a3&quot;,&quot;LanguageCode&quot;:&quot;en-US&quot;,&quot;SlideGuids&quot;:[&quot;de89d39b-dd56-46fb-aa84-c864ee2cbf38&quot;,&quot;e178ef72-de4a-4224-b4da-3ad809cc3a9f&quot;,&quot;c9c0425f-d21e-47d1-8825-17bf5048287f&quot;,&quot;4cbbea52-cd89-4c92-a28e-c21c322d0159&quot;,&quot;82f6b9eb-171a-4098-b8aa-7316e31e498c&quot;,&quot;e30943ca-d248-4066-bcf2-d70fe96e14de&quot;,&quot;111cbac4-41aa-4ff5-a5e7-7c80fdc7a1fb&quot;,&quot;7710b3b7-f450-40f6-b8e3-54ece149b0b5&quot;,&quot;9c363bf2-5b45-466b-878f-3d04a29d6043&quot;,&quot;a1f32860-6fe7-4a76-8c4d-d0c27d247250&quot;,&quot;d41ca9f8-a388-4c37-9ae7-bb3980008f1c&quot;,&quot;37f5d206-773b-48c8-a880-fb7e78b41219&quot;,&quot;c355c78a-38b1-448d-a783-e8253ab0c306&quot;,&quot;6807cd48-a3b8-4890-846b-4382ac838f77&quot;,&quot;bcd0537c-493b-44eb-9ae0-b21badfa3ecf&quot;,&quot;946d0ef2-3436-4fa5-850c-639b72f96679&quot;,&quot;8797370f-0c3d-40a9-b81a-04d49c4468d5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b4cd12bc-d2b2-45bc-9de0-01716da017d8&quot;,&quot;cb42ff55-217a-45ca-a337-f3129909507d&quot;,&quot;b0ab5bad-54b2-4e0f-875d-67381c4f4db5&quot;],&quot;TimeStamp&quot;:&quot;2018-05-16T09:53:52.241231+02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807cd48-a3b8-4890-846b-4382ac838f77&quot;,&quot;TimeStamp&quot;:&quot;2018-05-16T09:53:52.2402293+02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cd0537c-493b-44eb-9ae0-b21badfa3ecf&quot;,&quot;TimeStamp&quot;:&quot;2018-05-16T09:53:52.2402293+02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46d0ef2-3436-4fa5-850c-639b72f96679&quot;,&quot;TimeStamp&quot;:&quot;2018-05-16T09:53:52.2402293+02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797370f-0c3d-40a9-b81a-04d49c4468d5&quot;,&quot;TimeStamp&quot;:&quot;2018-05-16T09:53:52.2402293+02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e89d39b-dd56-46fb-aa84-c864ee2cbf38&quot;,&quot;TimeStamp&quot;:&quot;2018-05-16T09:53:52.2362358+02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4cd12bc-d2b2-45bc-9de0-01716da017d8&quot;,&quot;TimeStamp&quot;:&quot;2018-05-16T09:53:52.2402293+02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b42ff55-217a-45ca-a337-f3129909507d&quot;,&quot;TimeStamp&quot;:&quot;2018-05-16T09:53:52.241231+02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0ab5bad-54b2-4e0f-875d-67381c4f4db5&quot;,&quot;TimeStamp&quot;:&quot;2018-05-16T09:53:52.241231+02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178ef72-de4a-4224-b4da-3ad809cc3a9f&quot;,&quot;TimeStamp&quot;:&quot;2018-05-16T09:53:52.2392279+02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9c0425f-d21e-47d1-8825-17bf5048287f&quot;,&quot;TimeStamp&quot;:&quot;2018-05-16T09:53:52.2392279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bbea52-cd89-4c92-a28e-c21c322d0159&quot;,&quot;TimeStamp&quot;:&quot;2018-05-16T09:53:52.2392279+02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2f6b9eb-171a-4098-b8aa-7316e31e498c&quot;,&quot;TimeStamp&quot;:&quot;2018-05-16T09:53:52.2392279+02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30943ca-d248-4066-bcf2-d70fe96e14de&quot;,&quot;TimeStamp&quot;:&quot;2018-05-16T09:53:52.2392279+02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0B1D26-C1CE-46F0-80EC-EE0303C2ABC3}"/>
</file>

<file path=customXml/itemProps2.xml><?xml version="1.0" encoding="utf-8"?>
<ds:datastoreItem xmlns:ds="http://schemas.openxmlformats.org/officeDocument/2006/customXml" ds:itemID="{1EE16F4B-7565-4462-B14B-49C5E4F15F9B}"/>
</file>

<file path=customXml/itemProps3.xml><?xml version="1.0" encoding="utf-8"?>
<ds:datastoreItem xmlns:ds="http://schemas.openxmlformats.org/officeDocument/2006/customXml" ds:itemID="{8C04C15A-14AC-4D94-80DC-B9D6705E2C70}"/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222</TotalTime>
  <Words>1087</Words>
  <Application>Microsoft Office PowerPoint</Application>
  <PresentationFormat>On-screen Show (4:3)</PresentationFormat>
  <Paragraphs>263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50" baseType="lpstr">
      <vt:lpstr>AppleStorm</vt:lpstr>
      <vt:lpstr>-apple-system</vt:lpstr>
      <vt:lpstr>Arial</vt:lpstr>
      <vt:lpstr>Calibri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Motyw2</vt:lpstr>
      <vt:lpstr>PowerPoint Presentation</vt:lpstr>
      <vt:lpstr>PowerPoint Presentation</vt:lpstr>
      <vt:lpstr>Kwestionariusz prelegenta</vt:lpstr>
      <vt:lpstr>Skontaktuj się ze mną</vt:lpstr>
      <vt:lpstr>PowerPoint Presentation</vt:lpstr>
      <vt:lpstr>PowerPoint Presentation</vt:lpstr>
      <vt:lpstr>Pester</vt:lpstr>
      <vt:lpstr>Wyzwania &amp; cele</vt:lpstr>
      <vt:lpstr>Główne wyzwanie-konfiguracja</vt:lpstr>
      <vt:lpstr>Wyzwanie – dane wyjściowe</vt:lpstr>
      <vt:lpstr>Wyzwanie – dane wyjściowe</vt:lpstr>
      <vt:lpstr>Wyzwanie – dane wyjściowe</vt:lpstr>
      <vt:lpstr>Nasz cel</vt:lpstr>
      <vt:lpstr>dbachecks</vt:lpstr>
      <vt:lpstr>Wymagania systemowe</vt:lpstr>
      <vt:lpstr>Łatwa instalacja </vt:lpstr>
      <vt:lpstr>Potrzebujesz instalacji offline?</vt:lpstr>
      <vt:lpstr>PowerPoint Presentation</vt:lpstr>
      <vt:lpstr>Get-DbcCheck - Jakie sprawdzenia są dostępne?</vt:lpstr>
      <vt:lpstr>Get-DbcConfig - Jakie konfiguracje są wspierane?</vt:lpstr>
      <vt:lpstr>Invoke-DbcCheck – Uruchom test</vt:lpstr>
      <vt:lpstr>Set-DbcConfig – Ustawianie konfiguracji</vt:lpstr>
      <vt:lpstr>Export-DbcConfig/Import-DbcConfig</vt:lpstr>
      <vt:lpstr>Start-DbcPowerBi</vt:lpstr>
      <vt:lpstr>Start-DbcPowerBi</vt:lpstr>
      <vt:lpstr>PowerPoint Presentation</vt:lpstr>
      <vt:lpstr>Pytania?</vt:lpstr>
      <vt:lpstr>Skontaktuj się ze mną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2018-05-10T09:04:51Z</dcterms:created>
  <dcterms:modified xsi:type="dcterms:W3CDTF">2018-05-16T09:09:18Z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